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2a3885a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64cfb334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7ffe4ea0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10dc2c06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66ce468f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25d560e3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707a8b0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7d3caba5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1a291ddf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16828e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5d549174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5bcbea7c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5b19868a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68cffcbf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2eda955b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1083a165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31d8f65b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1b15e9ee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3bb11626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67253767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3c588018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5641c69b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20288fa1f9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7856165a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6dd2f73c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203565bc7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April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$24,964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$90,000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$24,964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($171,381)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$833,274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355.52%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($182,930)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$301,600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$6,032,003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$951,416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$43,765,154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73259"/>
                <a:gridCol w="951906"/>
                <a:gridCol w="1184649"/>
                <a:gridCol w="189883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GROVE EQUITIES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4178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DAZ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4567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BOWDEN, CHRISTIAN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4375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4191 MANCHESTER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4187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GRBIC, ERMIN &amp; LEJLA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4520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PENTLAND, JOSEPH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1500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 MEDICAL CENTER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4145 PAPIN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HSE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4323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JEMZ INVESTMENTS &amp;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4319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STREET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4591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WOOD, DANIEL 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4342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$23,924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$17,676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$2,950 -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$23,924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($22,976)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-34.88%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$37,704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83.92%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($20,501)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$138,749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$416,248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$33,096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$1,224,567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67870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MAR, DAVID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$13,352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RACHEL HARSLEY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NACY, JAMES O 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BENDER, ELIZABETH A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$6,841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BARTON, JONATHAN T &amp; JENNIFER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6200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$44,315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$29,820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$3,396 - $135,000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$44,315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-89.63%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($427,454)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$70,195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($84,132)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$52,124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$208,495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$344,609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$9,649,047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19303"/>
                <a:gridCol w="1005931"/>
                <a:gridCol w="1184649"/>
                <a:gridCol w="191452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5420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BUFORD, JAMES H &amp; SUSAN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SEWARD, JERMAL L II &amp; RAHCEL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NASH, ALISON C &amp; CLARENCE E DULA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$43,641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$189,803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$55,000 - $659,014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$189,803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($161,450)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$121,910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-31.72%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($178,539)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$249,461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$1,247,306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$19,046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$95,230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$405,502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$13,787,056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87993"/>
                <a:gridCol w="951906"/>
                <a:gridCol w="1184649"/>
                <a:gridCol w="165825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CORE CONSTRUCTION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 &amp; OUT MANAGEMENT SERVICE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935 MARYVILLE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RISING HUNT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5676-78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DIVINE MASTER LANDLORD COMM.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LOS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1207 MONTCLAIR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$151,125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$1,375 -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$151,125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504.50%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$84,069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($81,814)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$911,325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$141,072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$6,630,380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$44,315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$265,891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$24,964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$274,600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$58,270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$932,325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$679,518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$135,903,580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$313,595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$9,721,443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$722,407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$49,846,057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$293,752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$2,937,517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$1,670,815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$153,323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$15,129,592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$15,667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$35,669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$15,667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944.48%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$323,057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21437.16%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($1,500)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$957,672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$2,873,017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75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LEAGUE OF METROPOLITAM ST LOUI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1408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1125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1127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$2,333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$2,333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$9,560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282.42%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$141,072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$2,200 - $2,180,254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90175"/>
                <a:gridCol w="951906"/>
                <a:gridCol w="1184649"/>
                <a:gridCol w="144092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1337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1325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176.47%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$141,072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($127,677)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(127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$617,547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($411,670)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$297,978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$4,469,668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$34,382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$137,529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$2,023,183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$1,184,034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$93,538,688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$66,623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$666,234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$375,664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$41,698,658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2021-06-02T11:31:44Z</dcterms:modified>
  <cp:category/>
</cp:coreProperties>
</file>